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F75F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8" autoAdjust="0"/>
    <p:restoredTop sz="94660"/>
  </p:normalViewPr>
  <p:slideViewPr>
    <p:cSldViewPr snapToGrid="0">
      <p:cViewPr>
        <p:scale>
          <a:sx n="90" d="100"/>
          <a:sy n="90" d="100"/>
        </p:scale>
        <p:origin x="-121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A901-7D9E-4206-A152-4B943B5E750F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770C1-D0B4-4250-82E0-460455D10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5004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A901-7D9E-4206-A152-4B943B5E750F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770C1-D0B4-4250-82E0-460455D10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732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A901-7D9E-4206-A152-4B943B5E750F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770C1-D0B4-4250-82E0-460455D10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812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A901-7D9E-4206-A152-4B943B5E750F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770C1-D0B4-4250-82E0-460455D10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973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A901-7D9E-4206-A152-4B943B5E750F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770C1-D0B4-4250-82E0-460455D10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43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A901-7D9E-4206-A152-4B943B5E750F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770C1-D0B4-4250-82E0-460455D10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9127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A901-7D9E-4206-A152-4B943B5E750F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770C1-D0B4-4250-82E0-460455D10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410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A901-7D9E-4206-A152-4B943B5E750F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770C1-D0B4-4250-82E0-460455D10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343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A901-7D9E-4206-A152-4B943B5E750F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770C1-D0B4-4250-82E0-460455D10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181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A901-7D9E-4206-A152-4B943B5E750F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770C1-D0B4-4250-82E0-460455D10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138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A901-7D9E-4206-A152-4B943B5E750F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770C1-D0B4-4250-82E0-460455D10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22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CA901-7D9E-4206-A152-4B943B5E750F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770C1-D0B4-4250-82E0-460455D10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111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9D617BC-5FEC-4615-A1BF-ECE2B6BD78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9620" y="3345438"/>
            <a:ext cx="872368" cy="116196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E78E4BB-819E-4733-8B40-15505769025B}"/>
              </a:ext>
            </a:extLst>
          </p:cNvPr>
          <p:cNvSpPr/>
          <p:nvPr/>
        </p:nvSpPr>
        <p:spPr>
          <a:xfrm>
            <a:off x="1423222" y="58454"/>
            <a:ext cx="4929939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Экологический клуб «Декабрист»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AD2DD63-B723-4F10-AC23-4612D7E6D435}"/>
              </a:ext>
            </a:extLst>
          </p:cNvPr>
          <p:cNvSpPr/>
          <p:nvPr/>
        </p:nvSpPr>
        <p:spPr>
          <a:xfrm>
            <a:off x="234220" y="1258454"/>
            <a:ext cx="4929939" cy="1131720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 клуба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растение декабрист.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языке цветов декабрист символизирует перемены.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мы надеемся на лучшие.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7E6EE30-6069-46C0-9ACC-F707584639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9289" y="0"/>
            <a:ext cx="2648668" cy="264866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B399F9F-5F6A-4A53-861A-4CB0CA7CF60A}"/>
              </a:ext>
            </a:extLst>
          </p:cNvPr>
          <p:cNvSpPr/>
          <p:nvPr/>
        </p:nvSpPr>
        <p:spPr>
          <a:xfrm>
            <a:off x="234220" y="2648668"/>
            <a:ext cx="4003243" cy="3525581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События декабря 2023 г., подтолкнувшее создание экоклуба: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декабря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обстрел корпусов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университета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Разрушены 3 общежития, поврежден 6 корпус;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декабря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второй обстрел корпусов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университета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Разрушено 1 общежитие, повреждены 6 корпус, библиотека.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671CB2B-2B56-4AF5-923B-C11C10DBCC8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7822" y="2688561"/>
            <a:ext cx="2715469" cy="11922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7F637B-740F-440F-B230-2D457F86F08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7197" y="4605586"/>
            <a:ext cx="893748" cy="119226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6F61311-7888-4929-A870-385CF0A72BEA}"/>
              </a:ext>
            </a:extLst>
          </p:cNvPr>
          <p:cNvSpPr/>
          <p:nvPr/>
        </p:nvSpPr>
        <p:spPr>
          <a:xfrm>
            <a:off x="4397197" y="4107294"/>
            <a:ext cx="3562322" cy="400110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Начинаем эвакуацию растений</a:t>
            </a:r>
            <a:endParaRPr lang="ru-RU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1C09835-2FEB-48E4-9F68-AABC99FFF5D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87632" y="4589368"/>
            <a:ext cx="1551088" cy="11619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EC6D744-5439-403D-AABC-70E996D37DA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92510" y="4589368"/>
            <a:ext cx="1593557" cy="119225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B66EE3E-FBAB-4287-8E86-53DB70211978}"/>
              </a:ext>
            </a:extLst>
          </p:cNvPr>
          <p:cNvSpPr/>
          <p:nvPr/>
        </p:nvSpPr>
        <p:spPr>
          <a:xfrm>
            <a:off x="5164159" y="6272545"/>
            <a:ext cx="3970294" cy="400110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Создаем экоклуб «Декабрист»</a:t>
            </a:r>
            <a:endParaRPr lang="ru-RU" sz="2000" b="1" dirty="0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xmlns="" id="{99E1DC9E-75E3-4EC7-976C-6225F3B91C4A}"/>
              </a:ext>
            </a:extLst>
          </p:cNvPr>
          <p:cNvSpPr/>
          <p:nvPr/>
        </p:nvSpPr>
        <p:spPr>
          <a:xfrm>
            <a:off x="4237463" y="6220785"/>
            <a:ext cx="893747" cy="32409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xmlns="" id="{1F158483-CE9A-4AEE-95EC-516BBA8A3920}"/>
              </a:ext>
            </a:extLst>
          </p:cNvPr>
          <p:cNvSpPr/>
          <p:nvPr/>
        </p:nvSpPr>
        <p:spPr>
          <a:xfrm rot="5400000">
            <a:off x="4545944" y="5325981"/>
            <a:ext cx="1683176" cy="20995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xmlns="" id="{3B845B82-412A-4572-BBDE-823EEBBF0F15}"/>
              </a:ext>
            </a:extLst>
          </p:cNvPr>
          <p:cNvSpPr/>
          <p:nvPr/>
        </p:nvSpPr>
        <p:spPr>
          <a:xfrm rot="5400000">
            <a:off x="6349457" y="5342196"/>
            <a:ext cx="1683176" cy="20995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xmlns="" id="{47E6E3B7-0100-4C94-8E49-7DE981F9ACE6}"/>
              </a:ext>
            </a:extLst>
          </p:cNvPr>
          <p:cNvSpPr/>
          <p:nvPr/>
        </p:nvSpPr>
        <p:spPr>
          <a:xfrm rot="5400000">
            <a:off x="8167339" y="5311610"/>
            <a:ext cx="1654442" cy="20995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A598A46-EBF6-400E-90E4-89F18FE9E4E4}"/>
              </a:ext>
            </a:extLst>
          </p:cNvPr>
          <p:cNvSpPr/>
          <p:nvPr/>
        </p:nvSpPr>
        <p:spPr>
          <a:xfrm>
            <a:off x="234220" y="631365"/>
            <a:ext cx="3310458" cy="461665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Создан: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декабрь 2023 г.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675838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CB15D1-62F2-47C8-81A8-4D87581391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434" y="2455332"/>
            <a:ext cx="1947336" cy="194733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C04CDA7-7625-447A-9AC0-03D5178B4734}"/>
              </a:ext>
            </a:extLst>
          </p:cNvPr>
          <p:cNvSpPr/>
          <p:nvPr/>
        </p:nvSpPr>
        <p:spPr>
          <a:xfrm>
            <a:off x="1706159" y="1617563"/>
            <a:ext cx="5731681" cy="1124090"/>
          </a:xfrm>
          <a:prstGeom prst="rect">
            <a:avLst/>
          </a:prstGeom>
          <a:ln w="38100">
            <a:solidFill>
              <a:srgbClr val="35F75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Приглашаем всех неравнодушных вступить в экологический клуб «Декабрист»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начать вместе с нами изменять мир!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DB3F235-54A1-4F16-AC31-2DD4955B135D}"/>
              </a:ext>
            </a:extLst>
          </p:cNvPr>
          <p:cNvSpPr/>
          <p:nvPr/>
        </p:nvSpPr>
        <p:spPr>
          <a:xfrm>
            <a:off x="378367" y="88669"/>
            <a:ext cx="83872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35F7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лучшему будущему </a:t>
            </a:r>
          </a:p>
          <a:p>
            <a:pPr algn="ctr"/>
            <a:r>
              <a:rPr lang="ru-RU" sz="4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35F7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   - вместе!</a:t>
            </a:r>
            <a:endParaRPr lang="ru-RU" sz="44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35F75F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B284EFF-1986-438F-B484-C686618B7586}"/>
              </a:ext>
            </a:extLst>
          </p:cNvPr>
          <p:cNvSpPr/>
          <p:nvPr/>
        </p:nvSpPr>
        <p:spPr>
          <a:xfrm>
            <a:off x="2726131" y="3312067"/>
            <a:ext cx="3437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https://t.me/ecoclubdekabrist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2564875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E78E4BB-819E-4733-8B40-15505769025B}"/>
              </a:ext>
            </a:extLst>
          </p:cNvPr>
          <p:cNvSpPr/>
          <p:nvPr/>
        </p:nvSpPr>
        <p:spPr>
          <a:xfrm>
            <a:off x="1423222" y="58454"/>
            <a:ext cx="4929939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Экологический клуб «Декабрист»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AD2DD63-B723-4F10-AC23-4612D7E6D435}"/>
              </a:ext>
            </a:extLst>
          </p:cNvPr>
          <p:cNvSpPr/>
          <p:nvPr/>
        </p:nvSpPr>
        <p:spPr>
          <a:xfrm>
            <a:off x="234220" y="1143429"/>
            <a:ext cx="5731681" cy="417871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Телеграмм канал клуба: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.me/ecoclubdekabrist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3F27965-D973-415C-A7CE-1880858088A2}"/>
              </a:ext>
            </a:extLst>
          </p:cNvPr>
          <p:cNvSpPr/>
          <p:nvPr/>
        </p:nvSpPr>
        <p:spPr>
          <a:xfrm>
            <a:off x="234220" y="548653"/>
            <a:ext cx="6193124" cy="461665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Число членов клуба: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54 чел. (апрель 2023 г.)</a:t>
            </a:r>
            <a:endParaRPr lang="ru-RU" sz="2400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16393B93-A501-4774-A4B0-8117FBBBB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55747016"/>
              </p:ext>
            </p:extLst>
          </p:nvPr>
        </p:nvGraphicFramePr>
        <p:xfrm>
          <a:off x="204147" y="1694411"/>
          <a:ext cx="8519487" cy="5232400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588244">
                  <a:extLst>
                    <a:ext uri="{9D8B030D-6E8A-4147-A177-3AD203B41FA5}">
                      <a16:colId xmlns:a16="http://schemas.microsoft.com/office/drawing/2014/main" xmlns="" val="710489878"/>
                    </a:ext>
                  </a:extLst>
                </a:gridCol>
                <a:gridCol w="6197103">
                  <a:extLst>
                    <a:ext uri="{9D8B030D-6E8A-4147-A177-3AD203B41FA5}">
                      <a16:colId xmlns:a16="http://schemas.microsoft.com/office/drawing/2014/main" xmlns="" val="4214601226"/>
                    </a:ext>
                  </a:extLst>
                </a:gridCol>
                <a:gridCol w="1734140">
                  <a:extLst>
                    <a:ext uri="{9D8B030D-6E8A-4147-A177-3AD203B41FA5}">
                      <a16:colId xmlns:a16="http://schemas.microsoft.com/office/drawing/2014/main" xmlns="" val="12734200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Мероприятие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Даты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87878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Составление заявки на разработку проекта системы раздельного сбора отходов (РСО) в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ДонГТУ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дальнейшей реализацией в институте.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– 2024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71959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экологических мероприятий совместно с СНО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ДонГТУ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16098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Очистка родников и берегов водоемов от техногенного мусора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Весна, 2023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8802243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Высадка деревьев и кустарников на территории, прилегающей к 6-ому корпусу 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Апрель, 2023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33081119"/>
                  </a:ext>
                </a:extLst>
              </a:tr>
              <a:tr h="187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Упорядочение сквера «Наука»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Апрель, 2023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67347993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Экологические субботники на территории, прилегающей к 6-ому корпусу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ДонГТУ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течение года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34258616"/>
                  </a:ext>
                </a:extLst>
              </a:tr>
              <a:tr h="553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Четырнадцатая экологическая научно-практическая конференция на кафедре экологии и безопасности жизнедеятельности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ДонГТУ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Апрель, 2023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67692994"/>
                  </a:ext>
                </a:extLst>
              </a:tr>
              <a:tr h="45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конкурса экологических проектов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#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Помогирешитьпроблему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Апрель-май 2023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8627018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в организации и проведении эколого-патриотического батла между клубами «Родолюбие» и «Декабрист»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 2023 г.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87409906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98E578E-7333-46DB-AA55-DC91C1F9B6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829" t="4634" r="45610" b="22806"/>
          <a:stretch/>
        </p:blipFill>
        <p:spPr>
          <a:xfrm>
            <a:off x="6767884" y="58454"/>
            <a:ext cx="2171969" cy="27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719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3F27965-D973-415C-A7CE-1880858088A2}"/>
              </a:ext>
            </a:extLst>
          </p:cNvPr>
          <p:cNvSpPr/>
          <p:nvPr/>
        </p:nvSpPr>
        <p:spPr>
          <a:xfrm>
            <a:off x="312234" y="212170"/>
            <a:ext cx="8184995" cy="483017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экологических проектов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Помогирешитьпроблему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3B4AD19-D500-4978-9504-A7E4FF4168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952" t="3713" r="46707" b="29512"/>
          <a:stretch/>
        </p:blipFill>
        <p:spPr>
          <a:xfrm>
            <a:off x="312234" y="845806"/>
            <a:ext cx="5854390" cy="5800024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78614E-32D1-4D59-9EA2-87E8718403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950" t="24092" r="40123" b="9349"/>
          <a:stretch/>
        </p:blipFill>
        <p:spPr>
          <a:xfrm>
            <a:off x="635620" y="2646352"/>
            <a:ext cx="5207619" cy="341621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C83C8A2-5AE6-4DFC-8BAA-9231554CE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9466" t="35715" r="27067" b="3032"/>
          <a:stretch/>
        </p:blipFill>
        <p:spPr>
          <a:xfrm>
            <a:off x="6279445" y="695187"/>
            <a:ext cx="2379228" cy="251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109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3F27965-D973-415C-A7CE-1880858088A2}"/>
              </a:ext>
            </a:extLst>
          </p:cNvPr>
          <p:cNvSpPr/>
          <p:nvPr/>
        </p:nvSpPr>
        <p:spPr>
          <a:xfrm>
            <a:off x="312234" y="212170"/>
            <a:ext cx="8184995" cy="483017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Конкурсанты решают проблемы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6FFEC2-D5AA-4810-8A96-949E27AEE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9389" t="2629" r="46343" b="12168"/>
          <a:stretch/>
        </p:blipFill>
        <p:spPr>
          <a:xfrm>
            <a:off x="223022" y="970158"/>
            <a:ext cx="3133493" cy="43824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20AA58-D847-4657-86F6-526AE8D6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928" t="10217" r="49999" b="18022"/>
          <a:stretch/>
        </p:blipFill>
        <p:spPr>
          <a:xfrm>
            <a:off x="3780262" y="970158"/>
            <a:ext cx="3133492" cy="4672008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6F70F6B-033D-4C31-A26E-9BD20B5E0A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7485" y="2397512"/>
            <a:ext cx="3133493" cy="41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0615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3F27965-D973-415C-A7CE-1880858088A2}"/>
              </a:ext>
            </a:extLst>
          </p:cNvPr>
          <p:cNvSpPr/>
          <p:nvPr/>
        </p:nvSpPr>
        <p:spPr>
          <a:xfrm>
            <a:off x="312234" y="212170"/>
            <a:ext cx="8184995" cy="483017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Конкурсанты решают проблемы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33940CD-2033-4B1B-ABB1-2CC3D9575B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2653" t="2237" r="47072" b="26002"/>
          <a:stretch/>
        </p:blipFill>
        <p:spPr>
          <a:xfrm>
            <a:off x="4237463" y="966392"/>
            <a:ext cx="4259766" cy="56794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DEBCF84-F6A7-44ED-B066-11F56376EA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746" y="966392"/>
            <a:ext cx="3194684" cy="567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964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3F27965-D973-415C-A7CE-1880858088A2}"/>
              </a:ext>
            </a:extLst>
          </p:cNvPr>
          <p:cNvSpPr/>
          <p:nvPr/>
        </p:nvSpPr>
        <p:spPr>
          <a:xfrm>
            <a:off x="312234" y="212170"/>
            <a:ext cx="8184995" cy="483017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Конкурсанты решают проблемы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31D08BA-1537-42B8-9508-92D4EE4312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730" y="652075"/>
            <a:ext cx="8878539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860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3F27965-D973-415C-A7CE-1880858088A2}"/>
              </a:ext>
            </a:extLst>
          </p:cNvPr>
          <p:cNvSpPr/>
          <p:nvPr/>
        </p:nvSpPr>
        <p:spPr>
          <a:xfrm>
            <a:off x="312234" y="212170"/>
            <a:ext cx="8184995" cy="483017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Конкурсанты решают проблемы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E7A76D-7850-4926-AA4A-49A0B22BFB7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2546" y="747134"/>
            <a:ext cx="4438186" cy="58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5065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3F27965-D973-415C-A7CE-1880858088A2}"/>
              </a:ext>
            </a:extLst>
          </p:cNvPr>
          <p:cNvSpPr/>
          <p:nvPr/>
        </p:nvSpPr>
        <p:spPr>
          <a:xfrm>
            <a:off x="312234" y="212170"/>
            <a:ext cx="8184995" cy="483017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Конкурсанты решают проблемы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B4D9F24-E155-40DD-B05D-3BC218F732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370" y="811711"/>
            <a:ext cx="7758230" cy="58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7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EE1888B-CEA1-4ABC-A55B-47F44A8889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3F27965-D973-415C-A7CE-1880858088A2}"/>
              </a:ext>
            </a:extLst>
          </p:cNvPr>
          <p:cNvSpPr/>
          <p:nvPr/>
        </p:nvSpPr>
        <p:spPr>
          <a:xfrm>
            <a:off x="448924" y="212170"/>
            <a:ext cx="8048305" cy="483017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клуба подготавливают статьи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72DC829-A010-4279-A6F0-4F842DBE3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1907" t="27584" r="37747" b="31006"/>
          <a:stretch/>
        </p:blipFill>
        <p:spPr>
          <a:xfrm>
            <a:off x="158496" y="878282"/>
            <a:ext cx="3386475" cy="18652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82C354-D57B-493A-B9A2-DB954AA602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1733" t="31453" r="41067" b="28488"/>
          <a:stretch/>
        </p:blipFill>
        <p:spPr>
          <a:xfrm>
            <a:off x="158496" y="3075461"/>
            <a:ext cx="3386474" cy="19570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DB7BB4-60F4-444E-8356-CA2E430C6D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9519" t="28133" r="49681" b="43202"/>
          <a:stretch/>
        </p:blipFill>
        <p:spPr>
          <a:xfrm>
            <a:off x="158494" y="5126736"/>
            <a:ext cx="3386476" cy="17312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B93E26-082D-4B4A-B010-AD0CFC9175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8666" t="23979" r="23068" b="39757"/>
          <a:stretch/>
        </p:blipFill>
        <p:spPr>
          <a:xfrm>
            <a:off x="4473076" y="4980666"/>
            <a:ext cx="4413504" cy="18652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F8FA31-522D-42D0-877C-05FC67BED8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6400" t="30504" r="25333" b="41052"/>
          <a:stretch/>
        </p:blipFill>
        <p:spPr>
          <a:xfrm>
            <a:off x="3703466" y="3075461"/>
            <a:ext cx="4633057" cy="15358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B88E6FD-6755-4F02-9640-DDAB05A074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6267" t="30504" r="24267" b="44607"/>
          <a:stretch/>
        </p:blipFill>
        <p:spPr>
          <a:xfrm>
            <a:off x="4572000" y="878282"/>
            <a:ext cx="4523232" cy="12801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8860719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</TotalTime>
  <Words>281</Words>
  <Application>Microsoft Office PowerPoint</Application>
  <PresentationFormat>Экран (4:3)</PresentationFormat>
  <Paragraphs>55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6215</cp:lastModifiedBy>
  <cp:revision>26</cp:revision>
  <dcterms:created xsi:type="dcterms:W3CDTF">2023-04-21T18:47:39Z</dcterms:created>
  <dcterms:modified xsi:type="dcterms:W3CDTF">2023-10-25T06:56:21Z</dcterms:modified>
</cp:coreProperties>
</file>